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70" r:id="rId3"/>
    <p:sldId id="265" r:id="rId4"/>
    <p:sldId id="275" r:id="rId5"/>
    <p:sldId id="267" r:id="rId6"/>
    <p:sldId id="268" r:id="rId7"/>
    <p:sldId id="269" r:id="rId8"/>
    <p:sldId id="272" r:id="rId9"/>
    <p:sldId id="271" r:id="rId10"/>
    <p:sldId id="276" r:id="rId11"/>
    <p:sldId id="264" r:id="rId1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6D9"/>
    <a:srgbClr val="FFCCCC"/>
    <a:srgbClr val="EDF6E8"/>
    <a:srgbClr val="C5E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F80FDF-98CD-4696-BF0C-DF84B0A1422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73235B17-5E7F-42A1-A0BF-D11F5F4CE6FF}">
      <dgm:prSet phldrT="[Texto]"/>
      <dgm:spPr>
        <a:solidFill>
          <a:srgbClr val="EFE6D9"/>
        </a:solidFill>
      </dgm:spPr>
      <dgm:t>
        <a:bodyPr/>
        <a:lstStyle/>
        <a:p>
          <a:r>
            <a:rPr lang="pt-PT" b="1" dirty="0">
              <a:solidFill>
                <a:schemeClr val="tx1"/>
              </a:solidFill>
            </a:rPr>
            <a:t>Introdução</a:t>
          </a:r>
          <a:endParaRPr lang="pt-PT" dirty="0"/>
        </a:p>
      </dgm:t>
    </dgm:pt>
    <dgm:pt modelId="{DAE58483-8E25-4EB5-BC1F-7F2870405571}" type="parTrans" cxnId="{3CF64C98-F6EF-4748-B148-102E15C25292}">
      <dgm:prSet/>
      <dgm:spPr/>
      <dgm:t>
        <a:bodyPr/>
        <a:lstStyle/>
        <a:p>
          <a:endParaRPr lang="pt-PT"/>
        </a:p>
      </dgm:t>
    </dgm:pt>
    <dgm:pt modelId="{D374274D-26BC-4F02-959E-5F4E2F492F68}" type="sibTrans" cxnId="{3CF64C98-F6EF-4748-B148-102E15C25292}">
      <dgm:prSet/>
      <dgm:spPr>
        <a:solidFill>
          <a:srgbClr val="FFCCCC"/>
        </a:solidFill>
        <a:ln w="38100">
          <a:solidFill>
            <a:srgbClr val="EFE6D9"/>
          </a:solidFill>
        </a:ln>
      </dgm:spPr>
      <dgm:t>
        <a:bodyPr/>
        <a:lstStyle/>
        <a:p>
          <a:endParaRPr lang="pt-PT"/>
        </a:p>
      </dgm:t>
    </dgm:pt>
    <dgm:pt modelId="{17C2788A-020A-4495-A042-D5D5A7040445}">
      <dgm:prSet phldrT="[Texto]"/>
      <dgm:spPr>
        <a:solidFill>
          <a:srgbClr val="EFE6D9"/>
        </a:solidFill>
      </dgm:spPr>
      <dgm:t>
        <a:bodyPr/>
        <a:lstStyle/>
        <a:p>
          <a:pPr>
            <a:buNone/>
          </a:pPr>
          <a:r>
            <a:rPr lang="pt-PT" b="1" dirty="0">
              <a:solidFill>
                <a:schemeClr val="tx1"/>
              </a:solidFill>
            </a:rPr>
            <a:t>Análise e Discussão de Resultados </a:t>
          </a:r>
          <a:endParaRPr lang="pt-PT" dirty="0"/>
        </a:p>
      </dgm:t>
    </dgm:pt>
    <dgm:pt modelId="{FD681DF7-9349-4D21-A22E-EAD5B8C13835}" type="parTrans" cxnId="{4B236AD2-5827-4B94-BB62-860C451FA96A}">
      <dgm:prSet/>
      <dgm:spPr/>
      <dgm:t>
        <a:bodyPr/>
        <a:lstStyle/>
        <a:p>
          <a:endParaRPr lang="pt-PT"/>
        </a:p>
      </dgm:t>
    </dgm:pt>
    <dgm:pt modelId="{13CA1BBC-5CA9-4158-95C2-BB08C64F26C0}" type="sibTrans" cxnId="{4B236AD2-5827-4B94-BB62-860C451FA96A}">
      <dgm:prSet/>
      <dgm:spPr/>
      <dgm:t>
        <a:bodyPr/>
        <a:lstStyle/>
        <a:p>
          <a:endParaRPr lang="pt-PT"/>
        </a:p>
      </dgm:t>
    </dgm:pt>
    <dgm:pt modelId="{98EC3111-789F-4609-9BE1-95C9D4959F9E}">
      <dgm:prSet phldrT="[Texto]"/>
      <dgm:spPr>
        <a:solidFill>
          <a:srgbClr val="EFE6D9"/>
        </a:solidFill>
      </dgm:spPr>
      <dgm:t>
        <a:bodyPr/>
        <a:lstStyle/>
        <a:p>
          <a:r>
            <a:rPr lang="pt-PT" b="1" dirty="0">
              <a:solidFill>
                <a:schemeClr val="tx1"/>
              </a:solidFill>
            </a:rPr>
            <a:t>Conclusão</a:t>
          </a:r>
        </a:p>
      </dgm:t>
    </dgm:pt>
    <dgm:pt modelId="{94C32370-EC75-44C9-A1DF-656AB28C0742}" type="parTrans" cxnId="{D2C8A038-0FD7-4B52-9D57-CBA6CB7DAB99}">
      <dgm:prSet/>
      <dgm:spPr/>
      <dgm:t>
        <a:bodyPr/>
        <a:lstStyle/>
        <a:p>
          <a:endParaRPr lang="pt-PT"/>
        </a:p>
      </dgm:t>
    </dgm:pt>
    <dgm:pt modelId="{860A05FC-E1B7-4A59-BC78-0B5FED2E4AA1}" type="sibTrans" cxnId="{D2C8A038-0FD7-4B52-9D57-CBA6CB7DAB99}">
      <dgm:prSet/>
      <dgm:spPr/>
      <dgm:t>
        <a:bodyPr/>
        <a:lstStyle/>
        <a:p>
          <a:endParaRPr lang="pt-PT"/>
        </a:p>
      </dgm:t>
    </dgm:pt>
    <dgm:pt modelId="{B755169A-23CD-4301-B42D-25E5D6EC62F1}">
      <dgm:prSet phldrT="[Texto]"/>
      <dgm:spPr>
        <a:solidFill>
          <a:srgbClr val="EFE6D9"/>
        </a:solidFill>
      </dgm:spPr>
      <dgm:t>
        <a:bodyPr/>
        <a:lstStyle/>
        <a:p>
          <a:pPr>
            <a:buNone/>
          </a:pPr>
          <a:r>
            <a:rPr lang="pt-PT" b="1" dirty="0">
              <a:solidFill>
                <a:schemeClr val="tx1"/>
              </a:solidFill>
            </a:rPr>
            <a:t>Questão problema </a:t>
          </a:r>
          <a:endParaRPr lang="pt-PT" dirty="0"/>
        </a:p>
      </dgm:t>
    </dgm:pt>
    <dgm:pt modelId="{D822A8E0-18A2-4BAB-AA16-DAC87B1D781B}" type="parTrans" cxnId="{4249BC7A-D289-4354-A035-CDDF1CB62B32}">
      <dgm:prSet/>
      <dgm:spPr/>
      <dgm:t>
        <a:bodyPr/>
        <a:lstStyle/>
        <a:p>
          <a:endParaRPr lang="pt-PT"/>
        </a:p>
      </dgm:t>
    </dgm:pt>
    <dgm:pt modelId="{82B7333C-7E4D-4212-BE08-3BD926CB1233}" type="sibTrans" cxnId="{4249BC7A-D289-4354-A035-CDDF1CB62B32}">
      <dgm:prSet/>
      <dgm:spPr/>
      <dgm:t>
        <a:bodyPr/>
        <a:lstStyle/>
        <a:p>
          <a:endParaRPr lang="pt-PT"/>
        </a:p>
      </dgm:t>
    </dgm:pt>
    <dgm:pt modelId="{A953CE87-AD6E-4E26-BCBF-9E10C28CE3AE}">
      <dgm:prSet phldrT="[Texto]"/>
      <dgm:spPr>
        <a:solidFill>
          <a:srgbClr val="EFE6D9"/>
        </a:solidFill>
      </dgm:spPr>
      <dgm:t>
        <a:bodyPr/>
        <a:lstStyle/>
        <a:p>
          <a:pPr>
            <a:buNone/>
          </a:pPr>
          <a:r>
            <a:rPr lang="pt-PT" b="1" dirty="0">
              <a:solidFill>
                <a:schemeClr val="tx1"/>
              </a:solidFill>
            </a:rPr>
            <a:t>Revisão Teórica</a:t>
          </a:r>
          <a:endParaRPr lang="pt-PT" dirty="0"/>
        </a:p>
      </dgm:t>
    </dgm:pt>
    <dgm:pt modelId="{F7CF5731-546B-4CBB-954F-DDCAF45249E3}" type="parTrans" cxnId="{7F7C535F-1CBC-425F-8053-D57CEB2CD702}">
      <dgm:prSet/>
      <dgm:spPr/>
      <dgm:t>
        <a:bodyPr/>
        <a:lstStyle/>
        <a:p>
          <a:endParaRPr lang="pt-PT"/>
        </a:p>
      </dgm:t>
    </dgm:pt>
    <dgm:pt modelId="{61738C43-7A6A-4D02-9536-860F8BD22F05}" type="sibTrans" cxnId="{7F7C535F-1CBC-425F-8053-D57CEB2CD702}">
      <dgm:prSet/>
      <dgm:spPr/>
      <dgm:t>
        <a:bodyPr/>
        <a:lstStyle/>
        <a:p>
          <a:endParaRPr lang="pt-PT"/>
        </a:p>
      </dgm:t>
    </dgm:pt>
    <dgm:pt modelId="{71357B5B-8F1D-4BEA-96A7-CE0EFB4C5D48}">
      <dgm:prSet phldrT="[Texto]" custT="1"/>
      <dgm:spPr>
        <a:solidFill>
          <a:srgbClr val="EFE6D9"/>
        </a:solidFill>
      </dgm:spPr>
      <dgm:t>
        <a:bodyPr/>
        <a:lstStyle/>
        <a:p>
          <a:pPr>
            <a:buNone/>
          </a:pPr>
          <a:r>
            <a:rPr lang="pt-PT" sz="22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Metodologia</a:t>
          </a:r>
        </a:p>
      </dgm:t>
    </dgm:pt>
    <dgm:pt modelId="{AD011EBE-F5C9-4861-9748-B6C8B58FAB97}" type="parTrans" cxnId="{36F9D8FF-1FD5-4644-8AB3-08B3AE324D39}">
      <dgm:prSet/>
      <dgm:spPr/>
      <dgm:t>
        <a:bodyPr/>
        <a:lstStyle/>
        <a:p>
          <a:endParaRPr lang="pt-BR"/>
        </a:p>
      </dgm:t>
    </dgm:pt>
    <dgm:pt modelId="{A142ECB1-5913-455F-B5BE-23EADF36033A}" type="sibTrans" cxnId="{36F9D8FF-1FD5-4644-8AB3-08B3AE324D39}">
      <dgm:prSet/>
      <dgm:spPr/>
      <dgm:t>
        <a:bodyPr/>
        <a:lstStyle/>
        <a:p>
          <a:endParaRPr lang="pt-BR"/>
        </a:p>
      </dgm:t>
    </dgm:pt>
    <dgm:pt modelId="{1F7992ED-90D7-4190-ACF0-D3873CCCEA7C}">
      <dgm:prSet phldrT="[Texto]"/>
      <dgm:spPr>
        <a:solidFill>
          <a:srgbClr val="EFE6D9"/>
        </a:solidFill>
      </dgm:spPr>
      <dgm:t>
        <a:bodyPr/>
        <a:lstStyle/>
        <a:p>
          <a:r>
            <a:rPr lang="pt-PT" b="1" dirty="0">
              <a:solidFill>
                <a:schemeClr val="tx1"/>
              </a:solidFill>
            </a:rPr>
            <a:t>Trabalhos Futuros e Considerações Finais</a:t>
          </a:r>
        </a:p>
      </dgm:t>
    </dgm:pt>
    <dgm:pt modelId="{9E9B6301-CA1B-495B-9BA6-AE82D542CADD}" type="parTrans" cxnId="{E7CDB80F-C9CA-4011-A0EE-1F4229061EC9}">
      <dgm:prSet/>
      <dgm:spPr/>
      <dgm:t>
        <a:bodyPr/>
        <a:lstStyle/>
        <a:p>
          <a:endParaRPr lang="pt-BR"/>
        </a:p>
      </dgm:t>
    </dgm:pt>
    <dgm:pt modelId="{D6DA9B0A-18CC-4851-9C0F-CD303E12E5BD}" type="sibTrans" cxnId="{E7CDB80F-C9CA-4011-A0EE-1F4229061EC9}">
      <dgm:prSet/>
      <dgm:spPr/>
      <dgm:t>
        <a:bodyPr/>
        <a:lstStyle/>
        <a:p>
          <a:endParaRPr lang="pt-BR"/>
        </a:p>
      </dgm:t>
    </dgm:pt>
    <dgm:pt modelId="{559059D0-4A1A-4ACF-BB7E-C8B86AD98AA5}" type="pres">
      <dgm:prSet presAssocID="{E1F80FDF-98CD-4696-BF0C-DF84B0A1422D}" presName="Name0" presStyleCnt="0">
        <dgm:presLayoutVars>
          <dgm:chMax val="7"/>
          <dgm:chPref val="7"/>
          <dgm:dir/>
        </dgm:presLayoutVars>
      </dgm:prSet>
      <dgm:spPr/>
    </dgm:pt>
    <dgm:pt modelId="{19909550-137A-44DD-B0CD-7A5388A34823}" type="pres">
      <dgm:prSet presAssocID="{E1F80FDF-98CD-4696-BF0C-DF84B0A1422D}" presName="Name1" presStyleCnt="0"/>
      <dgm:spPr/>
    </dgm:pt>
    <dgm:pt modelId="{A82C5E35-E453-43AD-919C-746572A16920}" type="pres">
      <dgm:prSet presAssocID="{E1F80FDF-98CD-4696-BF0C-DF84B0A1422D}" presName="cycle" presStyleCnt="0"/>
      <dgm:spPr/>
    </dgm:pt>
    <dgm:pt modelId="{704DC615-4815-46C0-BC7A-AD73F5FC115F}" type="pres">
      <dgm:prSet presAssocID="{E1F80FDF-98CD-4696-BF0C-DF84B0A1422D}" presName="srcNode" presStyleLbl="node1" presStyleIdx="0" presStyleCnt="7"/>
      <dgm:spPr/>
    </dgm:pt>
    <dgm:pt modelId="{D10FA13E-9EF9-46AC-BF3C-E89F7EFF22AD}" type="pres">
      <dgm:prSet presAssocID="{E1F80FDF-98CD-4696-BF0C-DF84B0A1422D}" presName="conn" presStyleLbl="parChTrans1D2" presStyleIdx="0" presStyleCnt="1"/>
      <dgm:spPr/>
    </dgm:pt>
    <dgm:pt modelId="{F8261C13-71EB-427C-A7D0-786452AFED5C}" type="pres">
      <dgm:prSet presAssocID="{E1F80FDF-98CD-4696-BF0C-DF84B0A1422D}" presName="extraNode" presStyleLbl="node1" presStyleIdx="0" presStyleCnt="7"/>
      <dgm:spPr/>
    </dgm:pt>
    <dgm:pt modelId="{6A85C86A-E439-4544-A1CA-3F331F1F4AEA}" type="pres">
      <dgm:prSet presAssocID="{E1F80FDF-98CD-4696-BF0C-DF84B0A1422D}" presName="dstNode" presStyleLbl="node1" presStyleIdx="0" presStyleCnt="7"/>
      <dgm:spPr/>
    </dgm:pt>
    <dgm:pt modelId="{59F4628C-ADF6-478D-B12F-1B9862AFD47A}" type="pres">
      <dgm:prSet presAssocID="{73235B17-5E7F-42A1-A0BF-D11F5F4CE6FF}" presName="text_1" presStyleLbl="node1" presStyleIdx="0" presStyleCnt="7">
        <dgm:presLayoutVars>
          <dgm:bulletEnabled val="1"/>
        </dgm:presLayoutVars>
      </dgm:prSet>
      <dgm:spPr/>
    </dgm:pt>
    <dgm:pt modelId="{AA255353-6465-4C4E-AF3E-35534609BD2A}" type="pres">
      <dgm:prSet presAssocID="{73235B17-5E7F-42A1-A0BF-D11F5F4CE6FF}" presName="accent_1" presStyleCnt="0"/>
      <dgm:spPr/>
    </dgm:pt>
    <dgm:pt modelId="{4E37CC25-7A9F-4406-98B6-B2EFEDAFBE1B}" type="pres">
      <dgm:prSet presAssocID="{73235B17-5E7F-42A1-A0BF-D11F5F4CE6FF}" presName="accentRepeatNode" presStyleLbl="solidFgAcc1" presStyleIdx="0" presStyleCnt="7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56150DFB-D6BA-4CF2-8BA5-E4FD362AE70F}" type="pres">
      <dgm:prSet presAssocID="{B755169A-23CD-4301-B42D-25E5D6EC62F1}" presName="text_2" presStyleLbl="node1" presStyleIdx="1" presStyleCnt="7">
        <dgm:presLayoutVars>
          <dgm:bulletEnabled val="1"/>
        </dgm:presLayoutVars>
      </dgm:prSet>
      <dgm:spPr/>
    </dgm:pt>
    <dgm:pt modelId="{D6AC944A-DE96-48CD-8843-D918E19CEBBB}" type="pres">
      <dgm:prSet presAssocID="{B755169A-23CD-4301-B42D-25E5D6EC62F1}" presName="accent_2" presStyleCnt="0"/>
      <dgm:spPr/>
    </dgm:pt>
    <dgm:pt modelId="{0D608040-A7B4-457F-96D2-5EDB1F5EC374}" type="pres">
      <dgm:prSet presAssocID="{B755169A-23CD-4301-B42D-25E5D6EC62F1}" presName="accentRepeatNode" presStyleLbl="solidFgAcc1" presStyleIdx="1" presStyleCnt="7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04022F05-EFFD-4B61-9CDE-BCF3B80F6016}" type="pres">
      <dgm:prSet presAssocID="{71357B5B-8F1D-4BEA-96A7-CE0EFB4C5D48}" presName="text_3" presStyleLbl="node1" presStyleIdx="2" presStyleCnt="7">
        <dgm:presLayoutVars>
          <dgm:bulletEnabled val="1"/>
        </dgm:presLayoutVars>
      </dgm:prSet>
      <dgm:spPr/>
    </dgm:pt>
    <dgm:pt modelId="{A2A9089C-37C8-4F8C-BE15-C4FC29D9C001}" type="pres">
      <dgm:prSet presAssocID="{71357B5B-8F1D-4BEA-96A7-CE0EFB4C5D48}" presName="accent_3" presStyleCnt="0"/>
      <dgm:spPr/>
    </dgm:pt>
    <dgm:pt modelId="{52395A8F-65F0-4144-B891-C12408684A19}" type="pres">
      <dgm:prSet presAssocID="{71357B5B-8F1D-4BEA-96A7-CE0EFB4C5D48}" presName="accentRepeatNode" presStyleLbl="solidFgAcc1" presStyleIdx="2" presStyleCnt="7"/>
      <dgm:spPr/>
    </dgm:pt>
    <dgm:pt modelId="{068900E9-4F8A-468B-A370-0B9191E15F58}" type="pres">
      <dgm:prSet presAssocID="{A953CE87-AD6E-4E26-BCBF-9E10C28CE3AE}" presName="text_4" presStyleLbl="node1" presStyleIdx="3" presStyleCnt="7">
        <dgm:presLayoutVars>
          <dgm:bulletEnabled val="1"/>
        </dgm:presLayoutVars>
      </dgm:prSet>
      <dgm:spPr/>
    </dgm:pt>
    <dgm:pt modelId="{85169D82-6DB5-4A6F-8693-72B45E063F12}" type="pres">
      <dgm:prSet presAssocID="{A953CE87-AD6E-4E26-BCBF-9E10C28CE3AE}" presName="accent_4" presStyleCnt="0"/>
      <dgm:spPr/>
    </dgm:pt>
    <dgm:pt modelId="{774981D4-089E-444A-9D32-141C67E87E30}" type="pres">
      <dgm:prSet presAssocID="{A953CE87-AD6E-4E26-BCBF-9E10C28CE3AE}" presName="accentRepeatNode" presStyleLbl="solidFgAcc1" presStyleIdx="3" presStyleCnt="7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36FE3BF-A5B4-4761-B66A-36445CAF99AA}" type="pres">
      <dgm:prSet presAssocID="{17C2788A-020A-4495-A042-D5D5A7040445}" presName="text_5" presStyleLbl="node1" presStyleIdx="4" presStyleCnt="7">
        <dgm:presLayoutVars>
          <dgm:bulletEnabled val="1"/>
        </dgm:presLayoutVars>
      </dgm:prSet>
      <dgm:spPr/>
    </dgm:pt>
    <dgm:pt modelId="{442CFEBF-9F43-4DA7-943F-E429DFE7202E}" type="pres">
      <dgm:prSet presAssocID="{17C2788A-020A-4495-A042-D5D5A7040445}" presName="accent_5" presStyleCnt="0"/>
      <dgm:spPr/>
    </dgm:pt>
    <dgm:pt modelId="{A83E2B04-9B63-437A-B890-5E4CC3B27382}" type="pres">
      <dgm:prSet presAssocID="{17C2788A-020A-4495-A042-D5D5A7040445}" presName="accentRepeatNode" presStyleLbl="solidFgAcc1" presStyleIdx="4" presStyleCnt="7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820D47F0-380E-484A-8CC7-89296C73D0D0}" type="pres">
      <dgm:prSet presAssocID="{98EC3111-789F-4609-9BE1-95C9D4959F9E}" presName="text_6" presStyleLbl="node1" presStyleIdx="5" presStyleCnt="7">
        <dgm:presLayoutVars>
          <dgm:bulletEnabled val="1"/>
        </dgm:presLayoutVars>
      </dgm:prSet>
      <dgm:spPr/>
    </dgm:pt>
    <dgm:pt modelId="{8D9160BF-2119-4A4B-AF58-34B085A0FCC5}" type="pres">
      <dgm:prSet presAssocID="{98EC3111-789F-4609-9BE1-95C9D4959F9E}" presName="accent_6" presStyleCnt="0"/>
      <dgm:spPr/>
    </dgm:pt>
    <dgm:pt modelId="{7A004CA8-CD66-4A85-8D31-CE3B9F0A44B3}" type="pres">
      <dgm:prSet presAssocID="{98EC3111-789F-4609-9BE1-95C9D4959F9E}" presName="accentRepeatNode" presStyleLbl="solidFgAcc1" presStyleIdx="5" presStyleCnt="7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701782C1-659B-4116-85EE-33E59CA6E788}" type="pres">
      <dgm:prSet presAssocID="{1F7992ED-90D7-4190-ACF0-D3873CCCEA7C}" presName="text_7" presStyleLbl="node1" presStyleIdx="6" presStyleCnt="7">
        <dgm:presLayoutVars>
          <dgm:bulletEnabled val="1"/>
        </dgm:presLayoutVars>
      </dgm:prSet>
      <dgm:spPr/>
    </dgm:pt>
    <dgm:pt modelId="{E8889149-276E-466F-BF43-B143D07A0F49}" type="pres">
      <dgm:prSet presAssocID="{1F7992ED-90D7-4190-ACF0-D3873CCCEA7C}" presName="accent_7" presStyleCnt="0"/>
      <dgm:spPr/>
    </dgm:pt>
    <dgm:pt modelId="{5A6952CE-C83E-41C9-8A98-DC68CD0E7F6E}" type="pres">
      <dgm:prSet presAssocID="{1F7992ED-90D7-4190-ACF0-D3873CCCEA7C}" presName="accentRepeatNode" presStyleLbl="solidFgAcc1" presStyleIdx="6" presStyleCnt="7"/>
      <dgm:spPr/>
    </dgm:pt>
  </dgm:ptLst>
  <dgm:cxnLst>
    <dgm:cxn modelId="{E7B36105-1203-45D5-B781-1987EA680F8E}" type="presOf" srcId="{E1F80FDF-98CD-4696-BF0C-DF84B0A1422D}" destId="{559059D0-4A1A-4ACF-BB7E-C8B86AD98AA5}" srcOrd="0" destOrd="0" presId="urn:microsoft.com/office/officeart/2008/layout/VerticalCurvedList"/>
    <dgm:cxn modelId="{E7CDB80F-C9CA-4011-A0EE-1F4229061EC9}" srcId="{E1F80FDF-98CD-4696-BF0C-DF84B0A1422D}" destId="{1F7992ED-90D7-4190-ACF0-D3873CCCEA7C}" srcOrd="6" destOrd="0" parTransId="{9E9B6301-CA1B-495B-9BA6-AE82D542CADD}" sibTransId="{D6DA9B0A-18CC-4851-9C0F-CD303E12E5BD}"/>
    <dgm:cxn modelId="{394E961E-306E-43FF-A190-D9F293AC35D9}" type="presOf" srcId="{73235B17-5E7F-42A1-A0BF-D11F5F4CE6FF}" destId="{59F4628C-ADF6-478D-B12F-1B9862AFD47A}" srcOrd="0" destOrd="0" presId="urn:microsoft.com/office/officeart/2008/layout/VerticalCurvedList"/>
    <dgm:cxn modelId="{DCB83124-E77C-44B7-8E44-47DC6E31CA6B}" type="presOf" srcId="{71357B5B-8F1D-4BEA-96A7-CE0EFB4C5D48}" destId="{04022F05-EFFD-4B61-9CDE-BCF3B80F6016}" srcOrd="0" destOrd="0" presId="urn:microsoft.com/office/officeart/2008/layout/VerticalCurvedList"/>
    <dgm:cxn modelId="{654F0133-21FF-4F8D-91E3-B354D0114FAC}" type="presOf" srcId="{D374274D-26BC-4F02-959E-5F4E2F492F68}" destId="{D10FA13E-9EF9-46AC-BF3C-E89F7EFF22AD}" srcOrd="0" destOrd="0" presId="urn:microsoft.com/office/officeart/2008/layout/VerticalCurvedList"/>
    <dgm:cxn modelId="{D2C8A038-0FD7-4B52-9D57-CBA6CB7DAB99}" srcId="{E1F80FDF-98CD-4696-BF0C-DF84B0A1422D}" destId="{98EC3111-789F-4609-9BE1-95C9D4959F9E}" srcOrd="5" destOrd="0" parTransId="{94C32370-EC75-44C9-A1DF-656AB28C0742}" sibTransId="{860A05FC-E1B7-4A59-BC78-0B5FED2E4AA1}"/>
    <dgm:cxn modelId="{7F7C535F-1CBC-425F-8053-D57CEB2CD702}" srcId="{E1F80FDF-98CD-4696-BF0C-DF84B0A1422D}" destId="{A953CE87-AD6E-4E26-BCBF-9E10C28CE3AE}" srcOrd="3" destOrd="0" parTransId="{F7CF5731-546B-4CBB-954F-DDCAF45249E3}" sibTransId="{61738C43-7A6A-4D02-9536-860F8BD22F05}"/>
    <dgm:cxn modelId="{4249BC7A-D289-4354-A035-CDDF1CB62B32}" srcId="{E1F80FDF-98CD-4696-BF0C-DF84B0A1422D}" destId="{B755169A-23CD-4301-B42D-25E5D6EC62F1}" srcOrd="1" destOrd="0" parTransId="{D822A8E0-18A2-4BAB-AA16-DAC87B1D781B}" sibTransId="{82B7333C-7E4D-4212-BE08-3BD926CB1233}"/>
    <dgm:cxn modelId="{F0319A95-CE90-453F-8BF8-863979D0D107}" type="presOf" srcId="{A953CE87-AD6E-4E26-BCBF-9E10C28CE3AE}" destId="{068900E9-4F8A-468B-A370-0B9191E15F58}" srcOrd="0" destOrd="0" presId="urn:microsoft.com/office/officeart/2008/layout/VerticalCurvedList"/>
    <dgm:cxn modelId="{3CF64C98-F6EF-4748-B148-102E15C25292}" srcId="{E1F80FDF-98CD-4696-BF0C-DF84B0A1422D}" destId="{73235B17-5E7F-42A1-A0BF-D11F5F4CE6FF}" srcOrd="0" destOrd="0" parTransId="{DAE58483-8E25-4EB5-BC1F-7F2870405571}" sibTransId="{D374274D-26BC-4F02-959E-5F4E2F492F68}"/>
    <dgm:cxn modelId="{AD2FADA6-E373-41B6-8017-FD8A45E07EA7}" type="presOf" srcId="{1F7992ED-90D7-4190-ACF0-D3873CCCEA7C}" destId="{701782C1-659B-4116-85EE-33E59CA6E788}" srcOrd="0" destOrd="0" presId="urn:microsoft.com/office/officeart/2008/layout/VerticalCurvedList"/>
    <dgm:cxn modelId="{887B1AA8-2F0D-4AB7-80BF-AD5DF38B64FC}" type="presOf" srcId="{B755169A-23CD-4301-B42D-25E5D6EC62F1}" destId="{56150DFB-D6BA-4CF2-8BA5-E4FD362AE70F}" srcOrd="0" destOrd="0" presId="urn:microsoft.com/office/officeart/2008/layout/VerticalCurvedList"/>
    <dgm:cxn modelId="{4B236AD2-5827-4B94-BB62-860C451FA96A}" srcId="{E1F80FDF-98CD-4696-BF0C-DF84B0A1422D}" destId="{17C2788A-020A-4495-A042-D5D5A7040445}" srcOrd="4" destOrd="0" parTransId="{FD681DF7-9349-4D21-A22E-EAD5B8C13835}" sibTransId="{13CA1BBC-5CA9-4158-95C2-BB08C64F26C0}"/>
    <dgm:cxn modelId="{AC0904DE-9EB2-431C-8255-99B404665008}" type="presOf" srcId="{98EC3111-789F-4609-9BE1-95C9D4959F9E}" destId="{820D47F0-380E-484A-8CC7-89296C73D0D0}" srcOrd="0" destOrd="0" presId="urn:microsoft.com/office/officeart/2008/layout/VerticalCurvedList"/>
    <dgm:cxn modelId="{F11177E2-AB99-4518-9182-C1763E8F5A46}" type="presOf" srcId="{17C2788A-020A-4495-A042-D5D5A7040445}" destId="{136FE3BF-A5B4-4761-B66A-36445CAF99AA}" srcOrd="0" destOrd="0" presId="urn:microsoft.com/office/officeart/2008/layout/VerticalCurvedList"/>
    <dgm:cxn modelId="{36F9D8FF-1FD5-4644-8AB3-08B3AE324D39}" srcId="{E1F80FDF-98CD-4696-BF0C-DF84B0A1422D}" destId="{71357B5B-8F1D-4BEA-96A7-CE0EFB4C5D48}" srcOrd="2" destOrd="0" parTransId="{AD011EBE-F5C9-4861-9748-B6C8B58FAB97}" sibTransId="{A142ECB1-5913-455F-B5BE-23EADF36033A}"/>
    <dgm:cxn modelId="{2A563EFF-91EF-4F6F-9AE5-023BF991C46B}" type="presParOf" srcId="{559059D0-4A1A-4ACF-BB7E-C8B86AD98AA5}" destId="{19909550-137A-44DD-B0CD-7A5388A34823}" srcOrd="0" destOrd="0" presId="urn:microsoft.com/office/officeart/2008/layout/VerticalCurvedList"/>
    <dgm:cxn modelId="{255EBD0B-2395-4FCA-922B-6B7ABFBB3F3E}" type="presParOf" srcId="{19909550-137A-44DD-B0CD-7A5388A34823}" destId="{A82C5E35-E453-43AD-919C-746572A16920}" srcOrd="0" destOrd="0" presId="urn:microsoft.com/office/officeart/2008/layout/VerticalCurvedList"/>
    <dgm:cxn modelId="{FA62E786-0A2C-47C1-BAD4-A1A8CA980CF2}" type="presParOf" srcId="{A82C5E35-E453-43AD-919C-746572A16920}" destId="{704DC615-4815-46C0-BC7A-AD73F5FC115F}" srcOrd="0" destOrd="0" presId="urn:microsoft.com/office/officeart/2008/layout/VerticalCurvedList"/>
    <dgm:cxn modelId="{9867B283-326F-4E31-8261-EA0F76C9DA76}" type="presParOf" srcId="{A82C5E35-E453-43AD-919C-746572A16920}" destId="{D10FA13E-9EF9-46AC-BF3C-E89F7EFF22AD}" srcOrd="1" destOrd="0" presId="urn:microsoft.com/office/officeart/2008/layout/VerticalCurvedList"/>
    <dgm:cxn modelId="{EFCCCD2D-ACDC-4B5A-96DB-4963E5019D56}" type="presParOf" srcId="{A82C5E35-E453-43AD-919C-746572A16920}" destId="{F8261C13-71EB-427C-A7D0-786452AFED5C}" srcOrd="2" destOrd="0" presId="urn:microsoft.com/office/officeart/2008/layout/VerticalCurvedList"/>
    <dgm:cxn modelId="{60F9FDC1-1BFB-46A4-90DB-99486F783296}" type="presParOf" srcId="{A82C5E35-E453-43AD-919C-746572A16920}" destId="{6A85C86A-E439-4544-A1CA-3F331F1F4AEA}" srcOrd="3" destOrd="0" presId="urn:microsoft.com/office/officeart/2008/layout/VerticalCurvedList"/>
    <dgm:cxn modelId="{46F838B1-B49F-47AF-AE00-DDD94ADAF9A5}" type="presParOf" srcId="{19909550-137A-44DD-B0CD-7A5388A34823}" destId="{59F4628C-ADF6-478D-B12F-1B9862AFD47A}" srcOrd="1" destOrd="0" presId="urn:microsoft.com/office/officeart/2008/layout/VerticalCurvedList"/>
    <dgm:cxn modelId="{EB09066A-D48E-4156-B529-361F4F91CD35}" type="presParOf" srcId="{19909550-137A-44DD-B0CD-7A5388A34823}" destId="{AA255353-6465-4C4E-AF3E-35534609BD2A}" srcOrd="2" destOrd="0" presId="urn:microsoft.com/office/officeart/2008/layout/VerticalCurvedList"/>
    <dgm:cxn modelId="{C642F3BE-7C7F-4206-B97E-3CE82A22F659}" type="presParOf" srcId="{AA255353-6465-4C4E-AF3E-35534609BD2A}" destId="{4E37CC25-7A9F-4406-98B6-B2EFEDAFBE1B}" srcOrd="0" destOrd="0" presId="urn:microsoft.com/office/officeart/2008/layout/VerticalCurvedList"/>
    <dgm:cxn modelId="{E7F1C1FA-A66E-4D7D-A82E-9F6E1B19FA31}" type="presParOf" srcId="{19909550-137A-44DD-B0CD-7A5388A34823}" destId="{56150DFB-D6BA-4CF2-8BA5-E4FD362AE70F}" srcOrd="3" destOrd="0" presId="urn:microsoft.com/office/officeart/2008/layout/VerticalCurvedList"/>
    <dgm:cxn modelId="{4DD45DFA-74DB-4971-8C4E-73895F3DF286}" type="presParOf" srcId="{19909550-137A-44DD-B0CD-7A5388A34823}" destId="{D6AC944A-DE96-48CD-8843-D918E19CEBBB}" srcOrd="4" destOrd="0" presId="urn:microsoft.com/office/officeart/2008/layout/VerticalCurvedList"/>
    <dgm:cxn modelId="{CDB64509-8DD0-4C4F-A4F0-BB8E3A9DA3F1}" type="presParOf" srcId="{D6AC944A-DE96-48CD-8843-D918E19CEBBB}" destId="{0D608040-A7B4-457F-96D2-5EDB1F5EC374}" srcOrd="0" destOrd="0" presId="urn:microsoft.com/office/officeart/2008/layout/VerticalCurvedList"/>
    <dgm:cxn modelId="{4AD1BE9B-5A20-4958-B60B-658A043DCAEB}" type="presParOf" srcId="{19909550-137A-44DD-B0CD-7A5388A34823}" destId="{04022F05-EFFD-4B61-9CDE-BCF3B80F6016}" srcOrd="5" destOrd="0" presId="urn:microsoft.com/office/officeart/2008/layout/VerticalCurvedList"/>
    <dgm:cxn modelId="{C781AA8A-9F12-4C2C-98CF-74CC6C9427ED}" type="presParOf" srcId="{19909550-137A-44DD-B0CD-7A5388A34823}" destId="{A2A9089C-37C8-4F8C-BE15-C4FC29D9C001}" srcOrd="6" destOrd="0" presId="urn:microsoft.com/office/officeart/2008/layout/VerticalCurvedList"/>
    <dgm:cxn modelId="{83B09827-B25A-4EFA-8EEA-072D41901592}" type="presParOf" srcId="{A2A9089C-37C8-4F8C-BE15-C4FC29D9C001}" destId="{52395A8F-65F0-4144-B891-C12408684A19}" srcOrd="0" destOrd="0" presId="urn:microsoft.com/office/officeart/2008/layout/VerticalCurvedList"/>
    <dgm:cxn modelId="{CEC9C8B3-EB14-4F91-876B-29BD6737CC77}" type="presParOf" srcId="{19909550-137A-44DD-B0CD-7A5388A34823}" destId="{068900E9-4F8A-468B-A370-0B9191E15F58}" srcOrd="7" destOrd="0" presId="urn:microsoft.com/office/officeart/2008/layout/VerticalCurvedList"/>
    <dgm:cxn modelId="{543C6E13-D3AB-4532-AA5C-6B955B17B6BE}" type="presParOf" srcId="{19909550-137A-44DD-B0CD-7A5388A34823}" destId="{85169D82-6DB5-4A6F-8693-72B45E063F12}" srcOrd="8" destOrd="0" presId="urn:microsoft.com/office/officeart/2008/layout/VerticalCurvedList"/>
    <dgm:cxn modelId="{FD8A8978-0226-45F9-AF7C-4D31D4187FD9}" type="presParOf" srcId="{85169D82-6DB5-4A6F-8693-72B45E063F12}" destId="{774981D4-089E-444A-9D32-141C67E87E30}" srcOrd="0" destOrd="0" presId="urn:microsoft.com/office/officeart/2008/layout/VerticalCurvedList"/>
    <dgm:cxn modelId="{7ACF2A51-3366-49E7-B292-B9157A0E15A0}" type="presParOf" srcId="{19909550-137A-44DD-B0CD-7A5388A34823}" destId="{136FE3BF-A5B4-4761-B66A-36445CAF99AA}" srcOrd="9" destOrd="0" presId="urn:microsoft.com/office/officeart/2008/layout/VerticalCurvedList"/>
    <dgm:cxn modelId="{E973C146-6009-4ACC-9F81-9B2E935F9E1E}" type="presParOf" srcId="{19909550-137A-44DD-B0CD-7A5388A34823}" destId="{442CFEBF-9F43-4DA7-943F-E429DFE7202E}" srcOrd="10" destOrd="0" presId="urn:microsoft.com/office/officeart/2008/layout/VerticalCurvedList"/>
    <dgm:cxn modelId="{703C1298-0543-4719-913F-FE2852E61964}" type="presParOf" srcId="{442CFEBF-9F43-4DA7-943F-E429DFE7202E}" destId="{A83E2B04-9B63-437A-B890-5E4CC3B27382}" srcOrd="0" destOrd="0" presId="urn:microsoft.com/office/officeart/2008/layout/VerticalCurvedList"/>
    <dgm:cxn modelId="{9DDFFCDF-ED4F-4EA5-A33B-EE159835A5C5}" type="presParOf" srcId="{19909550-137A-44DD-B0CD-7A5388A34823}" destId="{820D47F0-380E-484A-8CC7-89296C73D0D0}" srcOrd="11" destOrd="0" presId="urn:microsoft.com/office/officeart/2008/layout/VerticalCurvedList"/>
    <dgm:cxn modelId="{404635A2-A07E-4729-8FCC-800AA3C151E3}" type="presParOf" srcId="{19909550-137A-44DD-B0CD-7A5388A34823}" destId="{8D9160BF-2119-4A4B-AF58-34B085A0FCC5}" srcOrd="12" destOrd="0" presId="urn:microsoft.com/office/officeart/2008/layout/VerticalCurvedList"/>
    <dgm:cxn modelId="{A061432F-7E6A-4352-B4B0-EBEBF6D98974}" type="presParOf" srcId="{8D9160BF-2119-4A4B-AF58-34B085A0FCC5}" destId="{7A004CA8-CD66-4A85-8D31-CE3B9F0A44B3}" srcOrd="0" destOrd="0" presId="urn:microsoft.com/office/officeart/2008/layout/VerticalCurvedList"/>
    <dgm:cxn modelId="{0DF785CF-4AA1-45BE-B7B0-727CF99F0E08}" type="presParOf" srcId="{19909550-137A-44DD-B0CD-7A5388A34823}" destId="{701782C1-659B-4116-85EE-33E59CA6E788}" srcOrd="13" destOrd="0" presId="urn:microsoft.com/office/officeart/2008/layout/VerticalCurvedList"/>
    <dgm:cxn modelId="{30DF3E84-62C9-4B04-B89F-CD76530330C1}" type="presParOf" srcId="{19909550-137A-44DD-B0CD-7A5388A34823}" destId="{E8889149-276E-466F-BF43-B143D07A0F49}" srcOrd="14" destOrd="0" presId="urn:microsoft.com/office/officeart/2008/layout/VerticalCurvedList"/>
    <dgm:cxn modelId="{063D7E5D-21DB-41FC-9AF5-4EFA577C7476}" type="presParOf" srcId="{E8889149-276E-466F-BF43-B143D07A0F49}" destId="{5A6952CE-C83E-41C9-8A98-DC68CD0E7F6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FA13E-9EF9-46AC-BF3C-E89F7EFF22AD}">
      <dsp:nvSpPr>
        <dsp:cNvPr id="0" name=""/>
        <dsp:cNvSpPr/>
      </dsp:nvSpPr>
      <dsp:spPr>
        <a:xfrm>
          <a:off x="-5317185" y="-814680"/>
          <a:ext cx="6334478" cy="6334478"/>
        </a:xfrm>
        <a:prstGeom prst="blockArc">
          <a:avLst>
            <a:gd name="adj1" fmla="val 18900000"/>
            <a:gd name="adj2" fmla="val 2700000"/>
            <a:gd name="adj3" fmla="val 341"/>
          </a:avLst>
        </a:prstGeom>
        <a:solidFill>
          <a:srgbClr val="FFCCCC"/>
        </a:solidFill>
        <a:ln w="38100" cap="flat" cmpd="sng" algn="ctr">
          <a:solidFill>
            <a:srgbClr val="EFE6D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F4628C-ADF6-478D-B12F-1B9862AFD47A}">
      <dsp:nvSpPr>
        <dsp:cNvPr id="0" name=""/>
        <dsp:cNvSpPr/>
      </dsp:nvSpPr>
      <dsp:spPr>
        <a:xfrm>
          <a:off x="330064" y="213894"/>
          <a:ext cx="6649563" cy="427601"/>
        </a:xfrm>
        <a:prstGeom prst="rect">
          <a:avLst/>
        </a:prstGeom>
        <a:solidFill>
          <a:srgbClr val="EFE6D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40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b="1" kern="1200" dirty="0">
              <a:solidFill>
                <a:schemeClr val="tx1"/>
              </a:solidFill>
            </a:rPr>
            <a:t>Introdução</a:t>
          </a:r>
          <a:endParaRPr lang="pt-PT" sz="2200" kern="1200" dirty="0"/>
        </a:p>
      </dsp:txBody>
      <dsp:txXfrm>
        <a:off x="330064" y="213894"/>
        <a:ext cx="6649563" cy="427601"/>
      </dsp:txXfrm>
    </dsp:sp>
    <dsp:sp modelId="{4E37CC25-7A9F-4406-98B6-B2EFEDAFBE1B}">
      <dsp:nvSpPr>
        <dsp:cNvPr id="0" name=""/>
        <dsp:cNvSpPr/>
      </dsp:nvSpPr>
      <dsp:spPr>
        <a:xfrm>
          <a:off x="62813" y="160444"/>
          <a:ext cx="534501" cy="53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150DFB-D6BA-4CF2-8BA5-E4FD362AE70F}">
      <dsp:nvSpPr>
        <dsp:cNvPr id="0" name=""/>
        <dsp:cNvSpPr/>
      </dsp:nvSpPr>
      <dsp:spPr>
        <a:xfrm>
          <a:off x="717295" y="855672"/>
          <a:ext cx="6262332" cy="427601"/>
        </a:xfrm>
        <a:prstGeom prst="rect">
          <a:avLst/>
        </a:prstGeom>
        <a:solidFill>
          <a:srgbClr val="EFE6D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40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b="1" kern="1200" dirty="0">
              <a:solidFill>
                <a:schemeClr val="tx1"/>
              </a:solidFill>
            </a:rPr>
            <a:t>Questão problema </a:t>
          </a:r>
          <a:endParaRPr lang="pt-PT" sz="2200" kern="1200" dirty="0"/>
        </a:p>
      </dsp:txBody>
      <dsp:txXfrm>
        <a:off x="717295" y="855672"/>
        <a:ext cx="6262332" cy="427601"/>
      </dsp:txXfrm>
    </dsp:sp>
    <dsp:sp modelId="{0D608040-A7B4-457F-96D2-5EDB1F5EC374}">
      <dsp:nvSpPr>
        <dsp:cNvPr id="0" name=""/>
        <dsp:cNvSpPr/>
      </dsp:nvSpPr>
      <dsp:spPr>
        <a:xfrm>
          <a:off x="450044" y="802222"/>
          <a:ext cx="534501" cy="53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022F05-EFFD-4B61-9CDE-BCF3B80F6016}">
      <dsp:nvSpPr>
        <dsp:cNvPr id="0" name=""/>
        <dsp:cNvSpPr/>
      </dsp:nvSpPr>
      <dsp:spPr>
        <a:xfrm>
          <a:off x="929496" y="1496980"/>
          <a:ext cx="6050131" cy="427601"/>
        </a:xfrm>
        <a:prstGeom prst="rect">
          <a:avLst/>
        </a:prstGeom>
        <a:solidFill>
          <a:srgbClr val="EFE6D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40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Metodologia</a:t>
          </a:r>
        </a:p>
      </dsp:txBody>
      <dsp:txXfrm>
        <a:off x="929496" y="1496980"/>
        <a:ext cx="6050131" cy="427601"/>
      </dsp:txXfrm>
    </dsp:sp>
    <dsp:sp modelId="{52395A8F-65F0-4144-B891-C12408684A19}">
      <dsp:nvSpPr>
        <dsp:cNvPr id="0" name=""/>
        <dsp:cNvSpPr/>
      </dsp:nvSpPr>
      <dsp:spPr>
        <a:xfrm>
          <a:off x="662245" y="1443530"/>
          <a:ext cx="534501" cy="53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8900E9-4F8A-468B-A370-0B9191E15F58}">
      <dsp:nvSpPr>
        <dsp:cNvPr id="0" name=""/>
        <dsp:cNvSpPr/>
      </dsp:nvSpPr>
      <dsp:spPr>
        <a:xfrm>
          <a:off x="997249" y="2138758"/>
          <a:ext cx="5982377" cy="427601"/>
        </a:xfrm>
        <a:prstGeom prst="rect">
          <a:avLst/>
        </a:prstGeom>
        <a:solidFill>
          <a:srgbClr val="EFE6D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40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b="1" kern="1200" dirty="0">
              <a:solidFill>
                <a:schemeClr val="tx1"/>
              </a:solidFill>
            </a:rPr>
            <a:t>Revisão Teórica</a:t>
          </a:r>
          <a:endParaRPr lang="pt-PT" sz="2200" kern="1200" dirty="0"/>
        </a:p>
      </dsp:txBody>
      <dsp:txXfrm>
        <a:off x="997249" y="2138758"/>
        <a:ext cx="5982377" cy="427601"/>
      </dsp:txXfrm>
    </dsp:sp>
    <dsp:sp modelId="{774981D4-089E-444A-9D32-141C67E87E30}">
      <dsp:nvSpPr>
        <dsp:cNvPr id="0" name=""/>
        <dsp:cNvSpPr/>
      </dsp:nvSpPr>
      <dsp:spPr>
        <a:xfrm>
          <a:off x="729999" y="2085308"/>
          <a:ext cx="534501" cy="53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6FE3BF-A5B4-4761-B66A-36445CAF99AA}">
      <dsp:nvSpPr>
        <dsp:cNvPr id="0" name=""/>
        <dsp:cNvSpPr/>
      </dsp:nvSpPr>
      <dsp:spPr>
        <a:xfrm>
          <a:off x="929496" y="2780536"/>
          <a:ext cx="6050131" cy="427601"/>
        </a:xfrm>
        <a:prstGeom prst="rect">
          <a:avLst/>
        </a:prstGeom>
        <a:solidFill>
          <a:srgbClr val="EFE6D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40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b="1" kern="1200" dirty="0">
              <a:solidFill>
                <a:schemeClr val="tx1"/>
              </a:solidFill>
            </a:rPr>
            <a:t>Análise e Discussão de Resultados </a:t>
          </a:r>
          <a:endParaRPr lang="pt-PT" sz="2200" kern="1200" dirty="0"/>
        </a:p>
      </dsp:txBody>
      <dsp:txXfrm>
        <a:off x="929496" y="2780536"/>
        <a:ext cx="6050131" cy="427601"/>
      </dsp:txXfrm>
    </dsp:sp>
    <dsp:sp modelId="{A83E2B04-9B63-437A-B890-5E4CC3B27382}">
      <dsp:nvSpPr>
        <dsp:cNvPr id="0" name=""/>
        <dsp:cNvSpPr/>
      </dsp:nvSpPr>
      <dsp:spPr>
        <a:xfrm>
          <a:off x="662245" y="2727086"/>
          <a:ext cx="534501" cy="53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0D47F0-380E-484A-8CC7-89296C73D0D0}">
      <dsp:nvSpPr>
        <dsp:cNvPr id="0" name=""/>
        <dsp:cNvSpPr/>
      </dsp:nvSpPr>
      <dsp:spPr>
        <a:xfrm>
          <a:off x="717295" y="3421844"/>
          <a:ext cx="6262332" cy="427601"/>
        </a:xfrm>
        <a:prstGeom prst="rect">
          <a:avLst/>
        </a:prstGeom>
        <a:solidFill>
          <a:srgbClr val="EFE6D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40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b="1" kern="1200" dirty="0">
              <a:solidFill>
                <a:schemeClr val="tx1"/>
              </a:solidFill>
            </a:rPr>
            <a:t>Conclusão</a:t>
          </a:r>
        </a:p>
      </dsp:txBody>
      <dsp:txXfrm>
        <a:off x="717295" y="3421844"/>
        <a:ext cx="6262332" cy="427601"/>
      </dsp:txXfrm>
    </dsp:sp>
    <dsp:sp modelId="{7A004CA8-CD66-4A85-8D31-CE3B9F0A44B3}">
      <dsp:nvSpPr>
        <dsp:cNvPr id="0" name=""/>
        <dsp:cNvSpPr/>
      </dsp:nvSpPr>
      <dsp:spPr>
        <a:xfrm>
          <a:off x="450044" y="3368393"/>
          <a:ext cx="534501" cy="53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782C1-659B-4116-85EE-33E59CA6E788}">
      <dsp:nvSpPr>
        <dsp:cNvPr id="0" name=""/>
        <dsp:cNvSpPr/>
      </dsp:nvSpPr>
      <dsp:spPr>
        <a:xfrm>
          <a:off x="330064" y="4063622"/>
          <a:ext cx="6649563" cy="427601"/>
        </a:xfrm>
        <a:prstGeom prst="rect">
          <a:avLst/>
        </a:prstGeom>
        <a:solidFill>
          <a:srgbClr val="EFE6D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940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200" b="1" kern="1200" dirty="0">
              <a:solidFill>
                <a:schemeClr val="tx1"/>
              </a:solidFill>
            </a:rPr>
            <a:t>Trabalhos Futuros e Considerações Finais</a:t>
          </a:r>
        </a:p>
      </dsp:txBody>
      <dsp:txXfrm>
        <a:off x="330064" y="4063622"/>
        <a:ext cx="6649563" cy="427601"/>
      </dsp:txXfrm>
    </dsp:sp>
    <dsp:sp modelId="{5A6952CE-C83E-41C9-8A98-DC68CD0E7F6E}">
      <dsp:nvSpPr>
        <dsp:cNvPr id="0" name=""/>
        <dsp:cNvSpPr/>
      </dsp:nvSpPr>
      <dsp:spPr>
        <a:xfrm>
          <a:off x="62813" y="4010172"/>
          <a:ext cx="534501" cy="534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0956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4177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54387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1093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2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7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3206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4450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2497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10716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03366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9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3719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9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4030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B565-7676-412C-95C2-715B44BB3E26}" type="datetimeFigureOut">
              <a:rPr lang="pt-PT" smtClean="0"/>
              <a:t>24/10/2025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4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0B27C-AA74-4B12-845D-DD32DC0CE175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0355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CE58F20-8ADD-5807-1A25-FCD554281B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39546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BA63E5B-3817-EE16-5DA6-FDE46C0B4C97}"/>
              </a:ext>
            </a:extLst>
          </p:cNvPr>
          <p:cNvSpPr txBox="1"/>
          <p:nvPr/>
        </p:nvSpPr>
        <p:spPr>
          <a:xfrm>
            <a:off x="0" y="6273225"/>
            <a:ext cx="3478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1600" b="1" dirty="0">
                <a:latin typeface="Comic Sans MS" panose="030F0702030302020204" pitchFamily="66" charset="0"/>
              </a:rPr>
              <a:t>Universidade Federal Fluminense Niterói / Lisboa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79D68B0-EE92-89C1-50E8-9B5D801A5B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56" y="121158"/>
            <a:ext cx="948792" cy="943276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4DFCA0A-246B-0A16-824B-F6B9AD54642E}"/>
              </a:ext>
            </a:extLst>
          </p:cNvPr>
          <p:cNvSpPr txBox="1"/>
          <p:nvPr/>
        </p:nvSpPr>
        <p:spPr>
          <a:xfrm>
            <a:off x="1020972" y="690732"/>
            <a:ext cx="6306532" cy="350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latin typeface="Comic Sans MS" panose="030F0702030302020204" pitchFamily="66" charset="0"/>
              </a:rPr>
              <a:t>8ª Conferência Internacional de Sustentabilidade e Inovação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7F5B777-80CB-1845-CA26-B04C293CBE0E}"/>
              </a:ext>
            </a:extLst>
          </p:cNvPr>
          <p:cNvSpPr txBox="1"/>
          <p:nvPr/>
        </p:nvSpPr>
        <p:spPr>
          <a:xfrm>
            <a:off x="923991" y="5818174"/>
            <a:ext cx="1309069" cy="478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2000">
                <a:solidFill>
                  <a:srgbClr val="2F2F2F"/>
                </a:solidFill>
                <a:latin typeface="Open Sans"/>
              </a:defRPr>
            </a:pPr>
            <a:r>
              <a:rPr lang="pt-BR" sz="2400" b="1" dirty="0">
                <a:latin typeface="Comic Sans MS" panose="030F0702030302020204" pitchFamily="66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7C32E18-98A6-6936-EE75-38A80B0AC3D2}"/>
              </a:ext>
            </a:extLst>
          </p:cNvPr>
          <p:cNvSpPr txBox="1">
            <a:spLocks/>
          </p:cNvSpPr>
          <p:nvPr/>
        </p:nvSpPr>
        <p:spPr>
          <a:xfrm>
            <a:off x="743059" y="1610787"/>
            <a:ext cx="5792495" cy="119081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  <a:defRPr sz="2000">
                <a:solidFill>
                  <a:srgbClr val="2F2F2F"/>
                </a:solidFill>
                <a:latin typeface="Open Sans"/>
              </a:defRPr>
            </a:pPr>
            <a:r>
              <a:rPr lang="pt-BR" sz="3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Titulo</a:t>
            </a:r>
            <a:endParaRPr lang="pt-PT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D2C0751-ED2C-C839-5AF2-D05AF474D5A6}"/>
              </a:ext>
            </a:extLst>
          </p:cNvPr>
          <p:cNvSpPr txBox="1">
            <a:spLocks/>
          </p:cNvSpPr>
          <p:nvPr/>
        </p:nvSpPr>
        <p:spPr>
          <a:xfrm>
            <a:off x="4782028" y="4394009"/>
            <a:ext cx="5090951" cy="142416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  <a:defRPr sz="2000">
                <a:solidFill>
                  <a:srgbClr val="2F2F2F"/>
                </a:solidFill>
                <a:latin typeface="Open Sans"/>
              </a:defRPr>
            </a:pPr>
            <a:r>
              <a:rPr lang="pt-BR" sz="2000" b="1" dirty="0">
                <a:latin typeface="Comic Sans MS" panose="030F0702030302020204" pitchFamily="66" charset="0"/>
                <a:cs typeface="Arial" panose="020B0604020202020204" pitchFamily="34" charset="0"/>
              </a:rPr>
              <a:t>Autores</a:t>
            </a:r>
          </a:p>
        </p:txBody>
      </p:sp>
    </p:spTree>
    <p:extLst>
      <p:ext uri="{BB962C8B-B14F-4D97-AF65-F5344CB8AC3E}">
        <p14:creationId xmlns:p14="http://schemas.microsoft.com/office/powerpoint/2010/main" val="601864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CE9A8-DB98-F6CC-D0A5-48C82DC94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3E542A2-B5E1-0455-4427-3EC5F6DA6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2A31FD16-5164-26A8-E002-3D100C618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AB7982A-06B1-4F79-9DB1-B48DD8C38464}"/>
              </a:ext>
            </a:extLst>
          </p:cNvPr>
          <p:cNvSpPr txBox="1"/>
          <p:nvPr/>
        </p:nvSpPr>
        <p:spPr>
          <a:xfrm>
            <a:off x="1712818" y="466203"/>
            <a:ext cx="3010012" cy="707886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4000" b="1" dirty="0"/>
              <a:t>Referencias</a:t>
            </a:r>
            <a:endParaRPr lang="pt-PT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963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F1AA5AB-5E3F-50A0-09A3-629D61B7F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D0ABD8A9-08E7-FAA9-9967-5FBC7118AD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51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97577-A448-9BF2-5B71-AA44368BE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429E6C21-321D-0375-482B-F0B2241B0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4A4EC76C-7122-3A60-1902-D16B17E266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3457097"/>
              </p:ext>
            </p:extLst>
          </p:nvPr>
        </p:nvGraphicFramePr>
        <p:xfrm>
          <a:off x="1666996" y="1914546"/>
          <a:ext cx="7042441" cy="4705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2F418A81-9435-3309-18F9-ECEF2E7029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3D967BB-C486-527D-EEDE-AC2888EDC90A}"/>
              </a:ext>
            </a:extLst>
          </p:cNvPr>
          <p:cNvSpPr txBox="1"/>
          <p:nvPr/>
        </p:nvSpPr>
        <p:spPr>
          <a:xfrm>
            <a:off x="1712819" y="466203"/>
            <a:ext cx="3130826" cy="707886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4000" b="1" dirty="0">
                <a:latin typeface="Arial" panose="020B0604020202020204" pitchFamily="34" charset="0"/>
                <a:cs typeface="Arial" panose="020B0604020202020204" pitchFamily="34" charset="0"/>
              </a:rPr>
              <a:t>Estrutura</a:t>
            </a:r>
          </a:p>
        </p:txBody>
      </p:sp>
    </p:spTree>
    <p:extLst>
      <p:ext uri="{BB962C8B-B14F-4D97-AF65-F5344CB8AC3E}">
        <p14:creationId xmlns:p14="http://schemas.microsoft.com/office/powerpoint/2010/main" val="426214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09A86-B9E5-6908-684A-770E963A1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FA4E7B7-8178-C4CB-CCBF-979092550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2F94A57C-8259-CD67-A40E-680B87033D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F73D36F-6F85-DEC6-95AD-D05C42E32F71}"/>
              </a:ext>
            </a:extLst>
          </p:cNvPr>
          <p:cNvSpPr txBox="1"/>
          <p:nvPr/>
        </p:nvSpPr>
        <p:spPr>
          <a:xfrm>
            <a:off x="1712819" y="466203"/>
            <a:ext cx="3130826" cy="707886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40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143188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09BE2-8DDA-7F94-AD99-02BB0AEBD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C0AAE18-0FE8-1CAA-D941-5F7522364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4DE8AE90-27E2-9494-5A59-1A99CE0C38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DA42F24-B0D2-08CF-C2BB-6116719DCA1E}"/>
              </a:ext>
            </a:extLst>
          </p:cNvPr>
          <p:cNvSpPr txBox="1"/>
          <p:nvPr/>
        </p:nvSpPr>
        <p:spPr>
          <a:xfrm>
            <a:off x="1712818" y="466203"/>
            <a:ext cx="5272443" cy="707886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4000" b="1" dirty="0">
                <a:latin typeface="Arial" panose="020B0604020202020204" pitchFamily="34" charset="0"/>
                <a:cs typeface="Arial" panose="020B0604020202020204" pitchFamily="34" charset="0"/>
              </a:rPr>
              <a:t>Questão problema </a:t>
            </a:r>
          </a:p>
        </p:txBody>
      </p:sp>
    </p:spTree>
    <p:extLst>
      <p:ext uri="{BB962C8B-B14F-4D97-AF65-F5344CB8AC3E}">
        <p14:creationId xmlns:p14="http://schemas.microsoft.com/office/powerpoint/2010/main" val="3898238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27A63-C537-8215-4B5B-8756BAA01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8A5150B-36CD-7CE7-0F36-57FDFF76C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26655900-2D67-7B88-3967-600811F454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321BBF5-3878-531A-8149-A1DEC83D6F32}"/>
              </a:ext>
            </a:extLst>
          </p:cNvPr>
          <p:cNvSpPr txBox="1"/>
          <p:nvPr/>
        </p:nvSpPr>
        <p:spPr>
          <a:xfrm>
            <a:off x="1712819" y="466203"/>
            <a:ext cx="3717021" cy="707886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4000" b="1" dirty="0"/>
              <a:t>Revisão Teórica</a:t>
            </a:r>
            <a:endParaRPr lang="pt-PT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2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47F217-3B91-035B-A29F-B05FE548B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79CB0998-C475-7B7F-6D07-4E270680D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F456AF2F-E517-C27A-AE4A-F0DB7262E6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7E6C095-F1CC-4957-0EFE-A47594EF9F3A}"/>
              </a:ext>
            </a:extLst>
          </p:cNvPr>
          <p:cNvSpPr txBox="1"/>
          <p:nvPr/>
        </p:nvSpPr>
        <p:spPr>
          <a:xfrm>
            <a:off x="1712819" y="466203"/>
            <a:ext cx="3240183" cy="707886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4000" b="1" dirty="0"/>
              <a:t>Metodologia</a:t>
            </a:r>
            <a:endParaRPr lang="pt-PT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227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1AF5B-8034-D4C1-FA08-3812FC785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D50381E-70DF-4D8D-9718-4D651A11C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C800D10-449C-7728-8240-F4687D6699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12C2AC1F-0A0C-DEC5-0D8E-E8BCD218BC5E}"/>
              </a:ext>
            </a:extLst>
          </p:cNvPr>
          <p:cNvSpPr txBox="1"/>
          <p:nvPr/>
        </p:nvSpPr>
        <p:spPr>
          <a:xfrm>
            <a:off x="1712819" y="466203"/>
            <a:ext cx="7827109" cy="707886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4000" b="1" dirty="0"/>
              <a:t>Análise e Discussão de Resultados </a:t>
            </a:r>
            <a:endParaRPr lang="pt-PT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5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231B4-A502-215A-81E3-1DDBFE7FA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5EE3BB0-3152-1E6D-0ED1-7C0B8344F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E9AF1C3F-A74B-ABE3-1309-723E861901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9ABA04E-B986-0E1E-C3BF-696C7557FF15}"/>
              </a:ext>
            </a:extLst>
          </p:cNvPr>
          <p:cNvSpPr txBox="1"/>
          <p:nvPr/>
        </p:nvSpPr>
        <p:spPr>
          <a:xfrm>
            <a:off x="1712818" y="466203"/>
            <a:ext cx="3240182" cy="707886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4000" b="1" dirty="0"/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3773082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CB4E3-09E0-C82A-FFAA-5C6DA3293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A8F8C4E4-F862-6DAD-005F-A900CD869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2" y="48475"/>
            <a:ext cx="9884019" cy="67610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25005805-2E1A-F618-5594-D2D1E46731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6343" cy="12490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0EBCB39-1210-652B-DF89-A40AE45445B3}"/>
              </a:ext>
            </a:extLst>
          </p:cNvPr>
          <p:cNvSpPr txBox="1"/>
          <p:nvPr/>
        </p:nvSpPr>
        <p:spPr>
          <a:xfrm>
            <a:off x="1363966" y="400215"/>
            <a:ext cx="8434412" cy="646331"/>
          </a:xfrm>
          <a:prstGeom prst="rect">
            <a:avLst/>
          </a:prstGeom>
          <a:solidFill>
            <a:srgbClr val="EFE6D9"/>
          </a:solidFill>
        </p:spPr>
        <p:txBody>
          <a:bodyPr wrap="square">
            <a:spAutoFit/>
          </a:bodyPr>
          <a:lstStyle/>
          <a:p>
            <a:r>
              <a:rPr lang="pt-PT" sz="3600" b="1" dirty="0"/>
              <a:t>Trabalhos Futuros e 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33442612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501</TotalTime>
  <Words>52</Words>
  <Application>Microsoft Office PowerPoint</Application>
  <PresentationFormat>Papel A4 (210x297 mm)</PresentationFormat>
  <Paragraphs>21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Carolina Rodrigues</dc:creator>
  <cp:lastModifiedBy>Carolina Rodrigues</cp:lastModifiedBy>
  <cp:revision>23</cp:revision>
  <dcterms:created xsi:type="dcterms:W3CDTF">2023-10-23T14:36:24Z</dcterms:created>
  <dcterms:modified xsi:type="dcterms:W3CDTF">2025-10-24T22:41:17Z</dcterms:modified>
</cp:coreProperties>
</file>